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80"/>
  </p:normalViewPr>
  <p:slideViewPr>
    <p:cSldViewPr snapToGrid="0" snapToObjects="1">
      <p:cViewPr>
        <p:scale>
          <a:sx n="78" d="100"/>
          <a:sy n="78" d="100"/>
        </p:scale>
        <p:origin x="132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43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43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8587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5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35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0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6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8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5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2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0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9EAA-53BE-B540-9237-B2315F38E6B5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D5F8C-E0A9-894E-BDB8-E96835ADD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79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E1B3F46-E516-E649-9E90-E012AD161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717261"/>
            <a:ext cx="4433455" cy="609743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Smart Contract </a:t>
            </a:r>
            <a:r>
              <a:rPr lang="en-US" sz="2400" b="1" dirty="0" err="1"/>
              <a:t>ItemManager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F4FD2-627B-0F46-9BCC-220364CB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64" y="506410"/>
            <a:ext cx="7520560" cy="604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4DA78-82AD-9C4A-8CC5-8D671E2A7C96}"/>
              </a:ext>
            </a:extLst>
          </p:cNvPr>
          <p:cNvSpPr txBox="1"/>
          <p:nvPr/>
        </p:nvSpPr>
        <p:spPr>
          <a:xfrm>
            <a:off x="554182" y="1537855"/>
            <a:ext cx="45442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/>
              <a:t>Hal </a:t>
            </a:r>
            <a:r>
              <a:rPr lang="en-ID" dirty="0" err="1"/>
              <a:t>pertama</a:t>
            </a:r>
            <a:r>
              <a:rPr lang="en-ID" dirty="0"/>
              <a:t>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butuhkan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Kontrak</a:t>
            </a:r>
            <a:r>
              <a:rPr lang="en-ID" dirty="0"/>
              <a:t> </a:t>
            </a:r>
            <a:r>
              <a:rPr lang="en-ID" dirty="0" err="1"/>
              <a:t>Cerdas</a:t>
            </a:r>
            <a:r>
              <a:rPr lang="en-ID" dirty="0"/>
              <a:t> "</a:t>
            </a:r>
            <a:r>
              <a:rPr lang="en-ID" dirty="0" err="1"/>
              <a:t>Manajemen</a:t>
            </a:r>
            <a:r>
              <a:rPr lang="en-ID" dirty="0"/>
              <a:t>", di mana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item. </a:t>
            </a:r>
          </a:p>
          <a:p>
            <a:pPr algn="just"/>
            <a:endParaRPr lang="en-ID" dirty="0"/>
          </a:p>
          <a:p>
            <a:pPr algn="just"/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dimungkinkan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 dan </a:t>
            </a:r>
            <a:r>
              <a:rPr lang="en-ID" dirty="0" err="1"/>
              <a:t>membayarnya</a:t>
            </a:r>
            <a:r>
              <a:rPr lang="en-ID" dirty="0"/>
              <a:t>, </a:t>
            </a:r>
            <a:r>
              <a:rPr lang="en-ID" dirty="0" err="1"/>
              <a:t>memindahkannya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supply chain dan </a:t>
            </a:r>
            <a:r>
              <a:rPr lang="en-ID" dirty="0" err="1"/>
              <a:t>memicu</a:t>
            </a:r>
            <a:r>
              <a:rPr lang="en-ID" dirty="0"/>
              <a:t> </a:t>
            </a:r>
            <a:r>
              <a:rPr lang="en-ID" dirty="0" err="1"/>
              <a:t>pengiriman</a:t>
            </a:r>
            <a:r>
              <a:rPr lang="en-ID" dirty="0"/>
              <a:t>.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sukai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idealnya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memberi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mengirim</a:t>
            </a:r>
            <a:r>
              <a:rPr lang="en-ID" dirty="0"/>
              <a:t> uang.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25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3D11-1425-1447-9FC0-2B754630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Buka text editor, </a:t>
            </a:r>
            <a:r>
              <a:rPr lang="en-US" sz="2400" dirty="0" err="1"/>
              <a:t>buka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folder yang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 </a:t>
            </a:r>
            <a:r>
              <a:rPr lang="en-US" sz="2400" dirty="0" err="1"/>
              <a:t>lalu</a:t>
            </a:r>
            <a:r>
              <a:rPr lang="en-US" sz="2400" dirty="0"/>
              <a:t> di </a:t>
            </a:r>
            <a:r>
              <a:rPr lang="en-US" sz="2400" dirty="0" err="1"/>
              <a:t>dalam</a:t>
            </a:r>
            <a:r>
              <a:rPr lang="en-US" sz="2400" dirty="0"/>
              <a:t> folder contract </a:t>
            </a:r>
            <a:r>
              <a:rPr lang="en-US" sz="2400" dirty="0" err="1"/>
              <a:t>hapus</a:t>
            </a:r>
            <a:r>
              <a:rPr lang="en-US" sz="2400" dirty="0"/>
              <a:t> file “</a:t>
            </a:r>
            <a:r>
              <a:rPr lang="en-US" sz="2400" dirty="0" err="1"/>
              <a:t>SimpleStorage.sol</a:t>
            </a:r>
            <a:r>
              <a:rPr lang="en-US" sz="2400" dirty="0"/>
              <a:t>”</a:t>
            </a:r>
            <a:br>
              <a:rPr lang="en-ID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6BC3E-A270-A646-AB02-12DFACAB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12" y="1615125"/>
            <a:ext cx="9474375" cy="481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1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905C-9025-BE47-9A35-7384F1D6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yang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pada remix</a:t>
            </a:r>
            <a:r>
              <a:rPr lang="en-ID" dirty="0">
                <a:effectLst/>
              </a:rPr>
              <a:t> 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AC90D-D351-024C-B9F2-A57CC730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735309"/>
            <a:ext cx="6649770" cy="45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2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71A7-66FA-044E-8350-05BA81AD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Ubah</a:t>
            </a:r>
            <a:r>
              <a:rPr lang="en-US" dirty="0"/>
              <a:t> environment yang </a:t>
            </a:r>
            <a:r>
              <a:rPr lang="en-US" dirty="0" err="1"/>
              <a:t>ada</a:t>
            </a:r>
            <a:r>
              <a:rPr lang="en-US" dirty="0"/>
              <a:t> pada file </a:t>
            </a:r>
            <a:r>
              <a:rPr lang="en-US" dirty="0" err="1"/>
              <a:t>tersebut</a:t>
            </a:r>
            <a:r>
              <a:rPr lang="en-US" dirty="0"/>
              <a:t> agar </a:t>
            </a:r>
            <a:r>
              <a:rPr lang="en-US" dirty="0" err="1"/>
              <a:t>bisa</a:t>
            </a:r>
            <a:r>
              <a:rPr lang="en-US" dirty="0"/>
              <a:t> di compile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42463-7729-FA47-AFD0-C3544E33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1906454"/>
            <a:ext cx="10169236" cy="40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2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8FF4-BEE8-F548-8595-D644DB12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Jalankan</a:t>
            </a:r>
            <a:r>
              <a:rPr lang="en-US" sz="2400" dirty="0"/>
              <a:t> compiler truffle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memeriksa</a:t>
            </a:r>
            <a:r>
              <a:rPr lang="en-US" sz="2400" dirty="0"/>
              <a:t> </a:t>
            </a: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dirty="0" err="1"/>
              <a:t>semuanya</a:t>
            </a:r>
            <a:r>
              <a:rPr lang="en-US" sz="2400" dirty="0"/>
              <a:t> </a:t>
            </a:r>
            <a:r>
              <a:rPr lang="en-US" sz="2400" dirty="0" err="1"/>
              <a:t>baik-baik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 dan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dimigrasikan</a:t>
            </a:r>
            <a:r>
              <a:rPr lang="en-US" sz="2400" dirty="0"/>
              <a:t> pada terminal</a:t>
            </a:r>
          </a:p>
        </p:txBody>
      </p:sp>
      <p:pic>
        <p:nvPicPr>
          <p:cNvPr id="1025" name="Picture 1" descr="page279image34121008">
            <a:extLst>
              <a:ext uri="{FF2B5EF4-FFF2-40B4-BE49-F238E27FC236}">
                <a16:creationId xmlns:a16="http://schemas.microsoft.com/office/drawing/2014/main" id="{AC6D280B-4F22-E44D-B878-2317B652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690688"/>
            <a:ext cx="70866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355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041113-BE37-A54C-B604-401A3D48F6BC}"/>
              </a:ext>
            </a:extLst>
          </p:cNvPr>
          <p:cNvSpPr/>
          <p:nvPr/>
        </p:nvSpPr>
        <p:spPr>
          <a:xfrm>
            <a:off x="538348" y="2198649"/>
            <a:ext cx="49322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Sekarang</a:t>
            </a:r>
            <a:r>
              <a:rPr lang="en-US" sz="2400" dirty="0"/>
              <a:t> </a:t>
            </a:r>
            <a:r>
              <a:rPr lang="en-US" sz="2400" dirty="0" err="1"/>
              <a:t>saatnya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memodifikasi</a:t>
            </a:r>
            <a:r>
              <a:rPr lang="en-US" sz="2400" dirty="0"/>
              <a:t> HTML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sehinggadapat</a:t>
            </a:r>
            <a:r>
              <a:rPr lang="en-US" sz="2400" dirty="0"/>
              <a:t> </a:t>
            </a:r>
            <a:r>
              <a:rPr lang="en-US" sz="2400" dirty="0" err="1"/>
              <a:t>berinteraksi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Smart Contract </a:t>
            </a:r>
            <a:r>
              <a:rPr lang="en-US" sz="2400" dirty="0" err="1"/>
              <a:t>dari</a:t>
            </a:r>
            <a:r>
              <a:rPr lang="en-US" sz="2400" dirty="0"/>
              <a:t> Browser. Buka </a:t>
            </a:r>
            <a:r>
              <a:rPr lang="en-ID" sz="2400" dirty="0"/>
              <a:t>"client/</a:t>
            </a:r>
            <a:r>
              <a:rPr lang="en-ID" sz="2400" dirty="0" err="1"/>
              <a:t>App.js</a:t>
            </a:r>
            <a:r>
              <a:rPr lang="en-ID" sz="2400" dirty="0"/>
              <a:t> </a:t>
            </a:r>
            <a:r>
              <a:rPr lang="en-US" sz="2400" dirty="0"/>
              <a:t>" dan </a:t>
            </a:r>
            <a:r>
              <a:rPr lang="en-US" sz="2400" dirty="0" err="1"/>
              <a:t>ubah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di </a:t>
            </a:r>
            <a:r>
              <a:rPr lang="en-US" sz="2400" dirty="0" err="1"/>
              <a:t>dalam</a:t>
            </a:r>
            <a:r>
              <a:rPr lang="en-US" sz="2400" dirty="0"/>
              <a:t> file: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9E051-0661-C14A-91CB-511703D7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27" y="681381"/>
            <a:ext cx="6096000" cy="53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9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36EB-FD0E-7047-A5B4-E395B828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577396"/>
            <a:ext cx="9530443" cy="1117311"/>
          </a:xfrm>
        </p:spPr>
        <p:txBody>
          <a:bodyPr>
            <a:normAutofit/>
          </a:bodyPr>
          <a:lstStyle/>
          <a:p>
            <a:r>
              <a:rPr lang="en-US" sz="2800" dirty="0" err="1"/>
              <a:t>Kemudian</a:t>
            </a:r>
            <a:r>
              <a:rPr lang="en-US" sz="2800" dirty="0"/>
              <a:t> </a:t>
            </a:r>
            <a:r>
              <a:rPr lang="en-US" sz="2800" dirty="0" err="1"/>
              <a:t>tambahkan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formulir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bagian</a:t>
            </a:r>
            <a:r>
              <a:rPr lang="en-US" sz="2800" dirty="0"/>
              <a:t> HTML di </a:t>
            </a:r>
            <a:r>
              <a:rPr lang="en-US" sz="2800" dirty="0" err="1"/>
              <a:t>ujung</a:t>
            </a:r>
            <a:r>
              <a:rPr lang="en-US" sz="2800" dirty="0"/>
              <a:t> </a:t>
            </a:r>
            <a:r>
              <a:rPr lang="en-US" sz="2800" dirty="0" err="1"/>
              <a:t>bawah</a:t>
            </a:r>
            <a:r>
              <a:rPr lang="en-US" sz="2800" dirty="0"/>
              <a:t> file </a:t>
            </a:r>
            <a:r>
              <a:rPr lang="en-US" sz="2800" dirty="0" err="1"/>
              <a:t>App.js</a:t>
            </a:r>
            <a:r>
              <a:rPr lang="en-US" sz="2800" dirty="0"/>
              <a:t>, di </a:t>
            </a:r>
            <a:r>
              <a:rPr lang="en-US" sz="2800" dirty="0" err="1"/>
              <a:t>fungsi</a:t>
            </a:r>
            <a:r>
              <a:rPr lang="en-US" sz="2800" dirty="0"/>
              <a:t> "render”.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CB0FC-4A7F-5145-B20E-42F8A686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87336"/>
            <a:ext cx="1031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3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41C4-63D0-4C4A-A2E8-FB0FC05C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5" y="61005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err="1"/>
              <a:t>Tambahkan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fungsi</a:t>
            </a:r>
            <a:r>
              <a:rPr lang="en-US" sz="2800" dirty="0"/>
              <a:t>,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handleInputChange</a:t>
            </a:r>
            <a:r>
              <a:rPr lang="en-US" sz="2800" dirty="0"/>
              <a:t>, </a:t>
            </a:r>
            <a:r>
              <a:rPr lang="en-US" sz="2800" dirty="0" err="1"/>
              <a:t>supaya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</a:t>
            </a:r>
            <a:r>
              <a:rPr lang="en-US" sz="2800" dirty="0" err="1"/>
              <a:t>variabel</a:t>
            </a:r>
            <a:r>
              <a:rPr lang="en-US" sz="2800" dirty="0"/>
              <a:t> input </a:t>
            </a:r>
            <a:r>
              <a:rPr lang="en-US" sz="2800" dirty="0" err="1"/>
              <a:t>diatur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benar</a:t>
            </a:r>
            <a:r>
              <a:rPr lang="en-US" sz="2800" dirty="0"/>
              <a:t>. Dan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mengirim</a:t>
            </a:r>
            <a:r>
              <a:rPr lang="en-US" sz="2800" dirty="0"/>
              <a:t> </a:t>
            </a:r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aktual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network: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462DE-2FF8-1842-B0C1-CAB863E9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178050"/>
            <a:ext cx="95885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F25D-BC56-1A47-BA9D-4D522CF2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Buka </a:t>
            </a:r>
            <a:r>
              <a:rPr lang="en-US" sz="2800" dirty="0" err="1"/>
              <a:t>lagi</a:t>
            </a:r>
            <a:r>
              <a:rPr lang="en-US" sz="2800" dirty="0"/>
              <a:t> terminal </a:t>
            </a:r>
            <a:r>
              <a:rPr lang="en-US" sz="2800" dirty="0" err="1"/>
              <a:t>lalu</a:t>
            </a:r>
            <a:r>
              <a:rPr lang="en-US" sz="2800" dirty="0"/>
              <a:t> </a:t>
            </a:r>
            <a:r>
              <a:rPr lang="en-US" sz="2800" dirty="0" err="1"/>
              <a:t>jalankan</a:t>
            </a:r>
            <a:r>
              <a:rPr lang="en-US" sz="2800" dirty="0"/>
              <a:t> </a:t>
            </a:r>
            <a:r>
              <a:rPr lang="en-US" sz="2800" dirty="0" err="1"/>
              <a:t>npm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menjalankan</a:t>
            </a:r>
            <a:r>
              <a:rPr lang="en-US" sz="2800" dirty="0"/>
              <a:t> server </a:t>
            </a:r>
            <a:r>
              <a:rPr lang="en-US" sz="2800" dirty="0" err="1"/>
              <a:t>dengan</a:t>
            </a:r>
            <a:r>
              <a:rPr lang="en-US" sz="2800" dirty="0"/>
              <a:t> port 300 di browser</a:t>
            </a:r>
          </a:p>
        </p:txBody>
      </p:sp>
      <p:pic>
        <p:nvPicPr>
          <p:cNvPr id="2049" name="Picture 1" descr="page281image36721808">
            <a:extLst>
              <a:ext uri="{FF2B5EF4-FFF2-40B4-BE49-F238E27FC236}">
                <a16:creationId xmlns:a16="http://schemas.microsoft.com/office/drawing/2014/main" id="{1A0F38BD-B4F9-9546-B516-025C2EE3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36" y="2188029"/>
            <a:ext cx="7086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6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282image64639680">
            <a:extLst>
              <a:ext uri="{FF2B5EF4-FFF2-40B4-BE49-F238E27FC236}">
                <a16:creationId xmlns:a16="http://schemas.microsoft.com/office/drawing/2014/main" id="{DDE4E64C-2586-B14E-8F7A-6944B786C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609600"/>
            <a:ext cx="6616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282image64643520">
            <a:extLst>
              <a:ext uri="{FF2B5EF4-FFF2-40B4-BE49-F238E27FC236}">
                <a16:creationId xmlns:a16="http://schemas.microsoft.com/office/drawing/2014/main" id="{73F33849-E37B-454D-8FD1-882C8373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609600"/>
            <a:ext cx="6616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282image64641600">
            <a:extLst>
              <a:ext uri="{FF2B5EF4-FFF2-40B4-BE49-F238E27FC236}">
                <a16:creationId xmlns:a16="http://schemas.microsoft.com/office/drawing/2014/main" id="{99801D9C-6664-B44F-90B0-FEDA0D21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609600"/>
            <a:ext cx="6616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282image36777680">
            <a:extLst>
              <a:ext uri="{FF2B5EF4-FFF2-40B4-BE49-F238E27FC236}">
                <a16:creationId xmlns:a16="http://schemas.microsoft.com/office/drawing/2014/main" id="{F9579317-4026-BB44-BD28-E38CDF8C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304923"/>
            <a:ext cx="4016664" cy="594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CAE60-80B9-7542-9055-AEE734B98D24}"/>
              </a:ext>
            </a:extLst>
          </p:cNvPr>
          <p:cNvSpPr txBox="1"/>
          <p:nvPr/>
        </p:nvSpPr>
        <p:spPr>
          <a:xfrm>
            <a:off x="511465" y="622300"/>
            <a:ext cx="7163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Koneksikan</a:t>
            </a:r>
            <a:r>
              <a:rPr lang="en-US" sz="2400" b="1" dirty="0"/>
              <a:t> </a:t>
            </a:r>
            <a:r>
              <a:rPr lang="en-US" sz="2400" b="1" dirty="0" err="1"/>
              <a:t>dengan</a:t>
            </a:r>
            <a:r>
              <a:rPr lang="en-US" sz="2400" b="1" dirty="0"/>
              <a:t> </a:t>
            </a:r>
            <a:r>
              <a:rPr lang="en-US" sz="2400" b="1" dirty="0" err="1"/>
              <a:t>MetaMask</a:t>
            </a:r>
            <a:endParaRPr lang="en-ID" sz="2400" b="1" dirty="0"/>
          </a:p>
          <a:p>
            <a:r>
              <a:rPr lang="en-US" sz="2400" dirty="0"/>
              <a:t>Langkah </a:t>
            </a:r>
            <a:r>
              <a:rPr lang="en-US" sz="2400" dirty="0" err="1"/>
              <a:t>pertama-tama</a:t>
            </a:r>
            <a:r>
              <a:rPr lang="en-US" sz="2400" dirty="0"/>
              <a:t> </a:t>
            </a:r>
            <a:r>
              <a:rPr lang="en-US" sz="2400" dirty="0" err="1"/>
              <a:t>koneksikan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metamask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network yang </a:t>
            </a:r>
            <a:r>
              <a:rPr lang="en-US" sz="2400" dirty="0" err="1"/>
              <a:t>benar</a:t>
            </a:r>
            <a:endParaRPr lang="en-ID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114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C70E72-2BCA-554D-B92A-541E73ADE3CD}"/>
              </a:ext>
            </a:extLst>
          </p:cNvPr>
          <p:cNvSpPr txBox="1"/>
          <p:nvPr/>
        </p:nvSpPr>
        <p:spPr>
          <a:xfrm>
            <a:off x="5234709" y="1937628"/>
            <a:ext cx="6797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Ketika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memigrasikan</a:t>
            </a:r>
            <a:r>
              <a:rPr lang="en-US" dirty="0"/>
              <a:t> smart contract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konsol</a:t>
            </a:r>
            <a:r>
              <a:rPr lang="en-US" dirty="0"/>
              <a:t> Truffle Developer,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di </a:t>
            </a:r>
            <a:r>
              <a:rPr lang="en-US" dirty="0" err="1"/>
              <a:t>konsol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truffle </a:t>
            </a:r>
            <a:r>
              <a:rPr lang="en-US" dirty="0" err="1"/>
              <a:t>adalah</a:t>
            </a:r>
            <a:r>
              <a:rPr lang="en-US" dirty="0"/>
              <a:t> "</a:t>
            </a:r>
            <a:r>
              <a:rPr lang="en-US" dirty="0" err="1"/>
              <a:t>pemilik</a:t>
            </a:r>
            <a:r>
              <a:rPr lang="en-US" dirty="0"/>
              <a:t>". Jadi, kami </a:t>
            </a:r>
            <a:r>
              <a:rPr lang="en-US" dirty="0" err="1"/>
              <a:t>menonaktifkan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di Browser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kami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pribadi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konsol</a:t>
            </a:r>
            <a:r>
              <a:rPr lang="en-US" dirty="0"/>
              <a:t> </a:t>
            </a:r>
            <a:r>
              <a:rPr lang="en-US" dirty="0" err="1"/>
              <a:t>pengembang</a:t>
            </a:r>
            <a:r>
              <a:rPr lang="en-US" dirty="0"/>
              <a:t> truffle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Salin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Privat dan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:</a:t>
            </a:r>
          </a:p>
        </p:txBody>
      </p:sp>
      <p:pic>
        <p:nvPicPr>
          <p:cNvPr id="6" name="Picture 1" descr="page283image36991120">
            <a:extLst>
              <a:ext uri="{FF2B5EF4-FFF2-40B4-BE49-F238E27FC236}">
                <a16:creationId xmlns:a16="http://schemas.microsoft.com/office/drawing/2014/main" id="{2AA8E408-883C-F54C-AC8F-74236463F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7" y="1203239"/>
            <a:ext cx="444500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age283image36986640">
            <a:extLst>
              <a:ext uri="{FF2B5EF4-FFF2-40B4-BE49-F238E27FC236}">
                <a16:creationId xmlns:a16="http://schemas.microsoft.com/office/drawing/2014/main" id="{B8B3BAD5-42B8-0244-885B-EF03F377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7" y="752389"/>
            <a:ext cx="70866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DF26C4-A97B-5349-A5FC-8AE693655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120" y="4200328"/>
            <a:ext cx="1848797" cy="265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B18A-0223-DA4A-A14C-2877BBBB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50034"/>
            <a:ext cx="10515600" cy="424584"/>
          </a:xfrm>
        </p:spPr>
        <p:txBody>
          <a:bodyPr>
            <a:normAutofit/>
          </a:bodyPr>
          <a:lstStyle/>
          <a:p>
            <a:r>
              <a:rPr lang="en-ID" sz="2400" b="1" dirty="0"/>
              <a:t>Item Smart Contract </a:t>
            </a:r>
            <a:endParaRPr lang="en-ID" sz="2400" b="1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284AB-8C44-D342-BC2A-B2BE002CD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47"/>
          <a:stretch/>
        </p:blipFill>
        <p:spPr>
          <a:xfrm>
            <a:off x="1551709" y="1829331"/>
            <a:ext cx="8589818" cy="4665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82CF6-75F1-1749-A3CE-1D1FA2DBBCB2}"/>
              </a:ext>
            </a:extLst>
          </p:cNvPr>
          <p:cNvSpPr txBox="1"/>
          <p:nvPr/>
        </p:nvSpPr>
        <p:spPr>
          <a:xfrm>
            <a:off x="1066800" y="1274618"/>
            <a:ext cx="43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smart contract </a:t>
            </a:r>
            <a:r>
              <a:rPr lang="en-US" dirty="0" err="1"/>
              <a:t>lainnya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49748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EAD518-07CD-6746-BAD4-EFC2D56B507A}"/>
              </a:ext>
            </a:extLst>
          </p:cNvPr>
          <p:cNvSpPr txBox="1"/>
          <p:nvPr/>
        </p:nvSpPr>
        <p:spPr>
          <a:xfrm>
            <a:off x="922919" y="830602"/>
            <a:ext cx="960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Dari </a:t>
            </a:r>
            <a:r>
              <a:rPr lang="en-US" dirty="0" err="1"/>
              <a:t>sini</a:t>
            </a:r>
            <a:r>
              <a:rPr lang="en-US" dirty="0"/>
              <a:t>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100 Ether </a:t>
            </a:r>
            <a:r>
              <a:rPr lang="en-US" dirty="0" err="1"/>
              <a:t>didalamnya</a:t>
            </a:r>
            <a:r>
              <a:rPr lang="en-ID" dirty="0"/>
              <a:t>.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new item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smartcontract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D8E34-B4BC-9149-BBBD-E75F612A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56" y="2108997"/>
            <a:ext cx="9191487" cy="35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0C211-BD63-844C-BD3B-5379B8767714}"/>
              </a:ext>
            </a:extLst>
          </p:cNvPr>
          <p:cNvSpPr txBox="1"/>
          <p:nvPr/>
        </p:nvSpPr>
        <p:spPr>
          <a:xfrm>
            <a:off x="1371600" y="794421"/>
            <a:ext cx="950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Listen to Payment</a:t>
            </a:r>
            <a:endParaRPr lang="en-ID" sz="2400" b="1" dirty="0"/>
          </a:p>
          <a:p>
            <a:r>
              <a:rPr lang="en-US" sz="2400" dirty="0" err="1"/>
              <a:t>Sekarang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tahu</a:t>
            </a:r>
            <a:r>
              <a:rPr lang="en-US" sz="2400" dirty="0"/>
              <a:t> </a:t>
            </a:r>
            <a:r>
              <a:rPr lang="en-US" sz="2400" dirty="0" err="1"/>
              <a:t>berapa</a:t>
            </a:r>
            <a:r>
              <a:rPr lang="en-US" sz="2400" dirty="0"/>
              <a:t> yang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bayar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spesifik</a:t>
            </a:r>
            <a:r>
              <a:rPr lang="en-US" sz="2400" dirty="0"/>
              <a:t> </a:t>
            </a:r>
            <a:r>
              <a:rPr lang="en-US" sz="2400" dirty="0" err="1"/>
              <a:t>alamat</a:t>
            </a:r>
            <a:r>
              <a:rPr lang="en-ID" sz="2400" dirty="0"/>
              <a:t>. </a:t>
            </a:r>
            <a:r>
              <a:rPr lang="en-US" sz="2400" dirty="0" err="1"/>
              <a:t>Tambahkan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dibawah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app.js</a:t>
            </a:r>
            <a:endParaRPr lang="en-ID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7C1CF-B6EC-3B42-92AB-E1481B01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139950"/>
            <a:ext cx="9563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38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AA177-3711-F746-9D4E-94CE7CCDFD4D}"/>
              </a:ext>
            </a:extLst>
          </p:cNvPr>
          <p:cNvSpPr txBox="1"/>
          <p:nvPr/>
        </p:nvSpPr>
        <p:spPr>
          <a:xfrm>
            <a:off x="1041400" y="458053"/>
            <a:ext cx="1010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Dan call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Ketika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inisialisasi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di “</a:t>
            </a:r>
            <a:r>
              <a:rPr lang="en-US" sz="2400" dirty="0" err="1"/>
              <a:t>ComponenDidMount</a:t>
            </a:r>
            <a:r>
              <a:rPr lang="en-US" sz="2400" dirty="0"/>
              <a:t>”</a:t>
            </a:r>
            <a:endParaRPr lang="en-ID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F23DC-C8A2-AD47-852B-2397F6D1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289050"/>
            <a:ext cx="10109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09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A1242-F3B2-E842-9C67-7184C259A567}"/>
              </a:ext>
            </a:extLst>
          </p:cNvPr>
          <p:cNvSpPr txBox="1"/>
          <p:nvPr/>
        </p:nvSpPr>
        <p:spPr>
          <a:xfrm>
            <a:off x="944217" y="359420"/>
            <a:ext cx="1063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Ketika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seseorang</a:t>
            </a:r>
            <a:r>
              <a:rPr lang="en-US" sz="2400" dirty="0"/>
              <a:t> </a:t>
            </a:r>
            <a:r>
              <a:rPr lang="en-US" sz="2400" dirty="0" err="1"/>
              <a:t>membayar</a:t>
            </a:r>
            <a:r>
              <a:rPr lang="en-US" sz="2400" dirty="0"/>
              <a:t> </a:t>
            </a:r>
            <a:r>
              <a:rPr lang="en-US" sz="2400" dirty="0" err="1"/>
              <a:t>maka</a:t>
            </a:r>
            <a:r>
              <a:rPr lang="en-US" sz="2400" dirty="0"/>
              <a:t> item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pop up dan </a:t>
            </a:r>
            <a:r>
              <a:rPr lang="en-US" sz="2400" dirty="0" err="1"/>
              <a:t>meberitahukan</a:t>
            </a:r>
            <a:r>
              <a:rPr lang="en-US" sz="2400" dirty="0"/>
              <a:t> </a:t>
            </a:r>
            <a:r>
              <a:rPr lang="en-US" sz="2400" dirty="0" err="1"/>
              <a:t>anda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mengirim</a:t>
            </a:r>
            <a:endParaRPr lang="en-ID" sz="24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1D847-1F5D-0042-80AA-F64AD0C7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946" y="1248878"/>
            <a:ext cx="5615586" cy="2079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8B9E9-9CA2-934E-AD3B-944CFB0D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65" y="1451113"/>
            <a:ext cx="4489566" cy="5128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AF71B-2383-B34D-8828-ED2067D4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631" y="3328504"/>
            <a:ext cx="4851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30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829F7B-AAD6-6344-B0A8-7D774CD18AE5}"/>
              </a:ext>
            </a:extLst>
          </p:cNvPr>
          <p:cNvSpPr/>
          <p:nvPr/>
        </p:nvSpPr>
        <p:spPr>
          <a:xfrm>
            <a:off x="1497494" y="894798"/>
            <a:ext cx="96939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Ambil </a:t>
            </a:r>
            <a:r>
              <a:rPr lang="en-US" dirty="0" err="1"/>
              <a:t>alamatnya</a:t>
            </a:r>
            <a:r>
              <a:rPr lang="en-US" dirty="0"/>
              <a:t>, </a:t>
            </a:r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yang </a:t>
            </a:r>
            <a:r>
              <a:rPr lang="en-US" dirty="0" err="1"/>
              <a:t>menyuruh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mengirim</a:t>
            </a:r>
            <a:r>
              <a:rPr lang="en-US" dirty="0"/>
              <a:t> 100 </a:t>
            </a:r>
            <a:r>
              <a:rPr lang="en-US" dirty="0" err="1"/>
              <a:t>wei</a:t>
            </a:r>
            <a:r>
              <a:rPr lang="en-US" dirty="0"/>
              <a:t> (0,0000000000000000001 Ether) dan 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MetaMask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konsol</a:t>
            </a:r>
            <a:r>
              <a:rPr lang="en-US" dirty="0"/>
              <a:t> truffle: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3EFA4-8059-AA47-8D30-C565FC8A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55" y="2445302"/>
            <a:ext cx="7937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1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B05567-BAA5-6142-94C9-A185C6D12E36}"/>
              </a:ext>
            </a:extLst>
          </p:cNvPr>
          <p:cNvSpPr/>
          <p:nvPr/>
        </p:nvSpPr>
        <p:spPr>
          <a:xfrm>
            <a:off x="1093303" y="1360027"/>
            <a:ext cx="95216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effectLst/>
              </a:rPr>
              <a:t>Ada </a:t>
            </a:r>
            <a:r>
              <a:rPr lang="en-ID" dirty="0" err="1">
                <a:effectLst/>
              </a:rPr>
              <a:t>sesuatu</a:t>
            </a:r>
            <a:r>
              <a:rPr lang="en-ID" dirty="0">
                <a:effectLst/>
              </a:rPr>
              <a:t> yang </a:t>
            </a:r>
            <a:r>
              <a:rPr lang="en-ID" dirty="0" err="1">
                <a:effectLst/>
              </a:rPr>
              <a:t>istimewa</a:t>
            </a:r>
            <a:r>
              <a:rPr lang="en-ID" dirty="0">
                <a:effectLst/>
              </a:rPr>
              <a:t> di Truffle </a:t>
            </a:r>
            <a:r>
              <a:rPr lang="en-ID" dirty="0" err="1">
                <a:effectLst/>
              </a:rPr>
              <a:t>tentang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pengujian</a:t>
            </a:r>
            <a:r>
              <a:rPr lang="en-ID" dirty="0">
                <a:effectLst/>
              </a:rPr>
              <a:t> unit. </a:t>
            </a:r>
            <a:r>
              <a:rPr lang="en-ID" dirty="0" err="1">
                <a:effectLst/>
              </a:rPr>
              <a:t>Masalahnya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adalah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bahwa</a:t>
            </a:r>
            <a:r>
              <a:rPr lang="en-ID" dirty="0">
                <a:effectLst/>
              </a:rPr>
              <a:t> di suite </a:t>
            </a:r>
            <a:r>
              <a:rPr lang="en-ID" dirty="0" err="1">
                <a:effectLst/>
              </a:rPr>
              <a:t>pengujian</a:t>
            </a:r>
            <a:r>
              <a:rPr lang="en-ID" dirty="0">
                <a:effectLst/>
              </a:rPr>
              <a:t> Anda </a:t>
            </a:r>
            <a:r>
              <a:rPr lang="en-ID" dirty="0" err="1">
                <a:effectLst/>
              </a:rPr>
              <a:t>mendapatkan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abstraksi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kontrak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menggunakan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kontrak</a:t>
            </a:r>
            <a:r>
              <a:rPr lang="en-ID" dirty="0">
                <a:effectLst/>
              </a:rPr>
              <a:t> truffle, </a:t>
            </a:r>
            <a:r>
              <a:rPr lang="en-ID" dirty="0" err="1">
                <a:effectLst/>
              </a:rPr>
              <a:t>sementara</a:t>
            </a:r>
            <a:r>
              <a:rPr lang="en-ID" dirty="0">
                <a:effectLst/>
              </a:rPr>
              <a:t> di </a:t>
            </a:r>
            <a:r>
              <a:rPr lang="en-ID" dirty="0" err="1">
                <a:effectLst/>
              </a:rPr>
              <a:t>aplikasi</a:t>
            </a:r>
            <a:r>
              <a:rPr lang="en-ID" dirty="0">
                <a:effectLst/>
              </a:rPr>
              <a:t> normal Anda </a:t>
            </a:r>
            <a:r>
              <a:rPr lang="en-ID" dirty="0" err="1">
                <a:effectLst/>
              </a:rPr>
              <a:t>bekerja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dengan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instans</a:t>
            </a:r>
            <a:r>
              <a:rPr lang="en-ID" dirty="0">
                <a:effectLst/>
              </a:rPr>
              <a:t> web3-kontrak.</a:t>
            </a:r>
          </a:p>
          <a:p>
            <a:endParaRPr lang="en-ID" dirty="0"/>
          </a:p>
          <a:p>
            <a:r>
              <a:rPr lang="en-ID" dirty="0">
                <a:effectLst/>
              </a:rPr>
              <a:t>Mari </a:t>
            </a:r>
            <a:r>
              <a:rPr lang="en-ID" dirty="0" err="1">
                <a:effectLst/>
              </a:rPr>
              <a:t>kita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terapkan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tes</a:t>
            </a:r>
            <a:r>
              <a:rPr lang="en-ID" dirty="0">
                <a:effectLst/>
              </a:rPr>
              <a:t> unit super </a:t>
            </a:r>
            <a:r>
              <a:rPr lang="en-ID" dirty="0" err="1">
                <a:effectLst/>
              </a:rPr>
              <a:t>sederhana</a:t>
            </a:r>
            <a:r>
              <a:rPr lang="en-ID" dirty="0">
                <a:effectLst/>
              </a:rPr>
              <a:t> dan </a:t>
            </a:r>
            <a:r>
              <a:rPr lang="en-ID" dirty="0" err="1">
                <a:effectLst/>
              </a:rPr>
              <a:t>lihat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apakah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kita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dapat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menguji</a:t>
            </a:r>
            <a:r>
              <a:rPr lang="en-ID" dirty="0">
                <a:effectLst/>
              </a:rPr>
              <a:t> item yang </a:t>
            </a:r>
            <a:r>
              <a:rPr lang="en-ID" dirty="0" err="1">
                <a:effectLst/>
              </a:rPr>
              <a:t>dibuat</a:t>
            </a:r>
            <a:r>
              <a:rPr lang="en-ID" dirty="0">
                <a:effectLst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71BE2-A476-D64E-A7F1-D2856A4C3191}"/>
              </a:ext>
            </a:extLst>
          </p:cNvPr>
          <p:cNvSpPr txBox="1"/>
          <p:nvPr/>
        </p:nvSpPr>
        <p:spPr>
          <a:xfrm>
            <a:off x="1093303" y="775252"/>
            <a:ext cx="1789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Unit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76DF5-7E23-F445-97F8-D1C7F5DA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422130"/>
            <a:ext cx="7620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99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737B5-AC4E-1144-817F-5A5832CB7816}"/>
              </a:ext>
            </a:extLst>
          </p:cNvPr>
          <p:cNvSpPr txBox="1"/>
          <p:nvPr/>
        </p:nvSpPr>
        <p:spPr>
          <a:xfrm>
            <a:off x="1311965" y="551477"/>
            <a:ext cx="5193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600" dirty="0"/>
              <a:t>Truffle Contract vs Web3js </a:t>
            </a:r>
            <a:endParaRPr lang="en-ID" sz="3600" dirty="0">
              <a:effectLst/>
            </a:endParaRPr>
          </a:p>
        </p:txBody>
      </p:sp>
      <p:pic>
        <p:nvPicPr>
          <p:cNvPr id="7169" name="Picture 1" descr="page290image64990272">
            <a:extLst>
              <a:ext uri="{FF2B5EF4-FFF2-40B4-BE49-F238E27FC236}">
                <a16:creationId xmlns:a16="http://schemas.microsoft.com/office/drawing/2014/main" id="{C8172BBF-965F-8C4D-9263-1CBB3231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65" y="1436757"/>
            <a:ext cx="6616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290image54443664">
            <a:extLst>
              <a:ext uri="{FF2B5EF4-FFF2-40B4-BE49-F238E27FC236}">
                <a16:creationId xmlns:a16="http://schemas.microsoft.com/office/drawing/2014/main" id="{9C2BD472-2A05-3641-B778-3A0A5905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65" y="1436757"/>
            <a:ext cx="79121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57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1015-4B18-4E46-B7AE-3CFDA2E8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654"/>
            <a:ext cx="3856702" cy="715530"/>
          </a:xfrm>
        </p:spPr>
        <p:txBody>
          <a:bodyPr>
            <a:normAutofit/>
          </a:bodyPr>
          <a:lstStyle/>
          <a:p>
            <a:r>
              <a:rPr lang="en-US" sz="2400" b="1" dirty="0"/>
              <a:t>Solidity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9E0A-2753-6A44-93F9-568225E5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02" y="284018"/>
            <a:ext cx="7649360" cy="6289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42272-0DB2-A44D-9132-CEE39C993E67}"/>
              </a:ext>
            </a:extLst>
          </p:cNvPr>
          <p:cNvSpPr txBox="1"/>
          <p:nvPr/>
        </p:nvSpPr>
        <p:spPr>
          <a:xfrm>
            <a:off x="330720" y="2028616"/>
            <a:ext cx="43641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Perhatikan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call.value</a:t>
            </a:r>
            <a:r>
              <a:rPr lang="en-US" sz="1600" dirty="0"/>
              <a:t>(</a:t>
            </a:r>
            <a:r>
              <a:rPr lang="en-US" sz="1600" dirty="0" err="1"/>
              <a:t>msg.value</a:t>
            </a:r>
            <a:r>
              <a:rPr lang="en-US" sz="1600" dirty="0"/>
              <a:t>)(</a:t>
            </a:r>
            <a:r>
              <a:rPr lang="en-US" sz="1600" dirty="0" err="1"/>
              <a:t>abi.encodeWithSignature</a:t>
            </a:r>
            <a:r>
              <a:rPr lang="en-US" sz="1600" dirty="0"/>
              <a:t>("</a:t>
            </a:r>
            <a:r>
              <a:rPr lang="en-US" sz="1600" dirty="0" err="1"/>
              <a:t>triggerPayment</a:t>
            </a:r>
            <a:r>
              <a:rPr lang="en-US" sz="1600" dirty="0"/>
              <a:t>(uint256)", index)),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 pada Solidity </a:t>
            </a:r>
            <a:r>
              <a:rPr lang="en-US" sz="1600" dirty="0" err="1"/>
              <a:t>versi</a:t>
            </a:r>
            <a:r>
              <a:rPr lang="en-US" sz="1600" dirty="0"/>
              <a:t> 6.4 </a:t>
            </a:r>
            <a:r>
              <a:rPr lang="en-US" sz="1600" dirty="0" err="1"/>
              <a:t>disarankan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diubah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call{</a:t>
            </a:r>
            <a:r>
              <a:rPr lang="en-US" sz="1600" dirty="0" err="1"/>
              <a:t>value:msg.value</a:t>
            </a:r>
            <a:r>
              <a:rPr lang="en-US" sz="1600" dirty="0"/>
              <a:t>} (</a:t>
            </a:r>
            <a:r>
              <a:rPr lang="en-US" sz="1600" dirty="0" err="1"/>
              <a:t>abi.encodeWithSignature</a:t>
            </a:r>
            <a:r>
              <a:rPr lang="en-US" sz="1600" dirty="0"/>
              <a:t>("</a:t>
            </a:r>
            <a:r>
              <a:rPr lang="en-US" sz="1600" dirty="0" err="1"/>
              <a:t>triggerPayment</a:t>
            </a:r>
            <a:r>
              <a:rPr lang="en-US" sz="1600" dirty="0"/>
              <a:t>(uint256)", index)). </a:t>
            </a:r>
          </a:p>
          <a:p>
            <a:endParaRPr lang="en-US" sz="1600" dirty="0"/>
          </a:p>
          <a:p>
            <a:r>
              <a:rPr lang="en-US" sz="1600" dirty="0"/>
              <a:t>Dan </a:t>
            </a:r>
            <a:r>
              <a:rPr lang="en-US" sz="1600" dirty="0" err="1"/>
              <a:t>ubah</a:t>
            </a:r>
            <a:r>
              <a:rPr lang="en-US" sz="1600" dirty="0"/>
              <a:t> smart contract </a:t>
            </a:r>
            <a:r>
              <a:rPr lang="en-US" sz="1600" dirty="0" err="1"/>
              <a:t>ItemManager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smart contract Item, </a:t>
            </a:r>
            <a:r>
              <a:rPr lang="en-US" sz="1600" dirty="0" err="1"/>
              <a:t>bukan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Struct:</a:t>
            </a:r>
          </a:p>
        </p:txBody>
      </p:sp>
    </p:spTree>
    <p:extLst>
      <p:ext uri="{BB962C8B-B14F-4D97-AF65-F5344CB8AC3E}">
        <p14:creationId xmlns:p14="http://schemas.microsoft.com/office/powerpoint/2010/main" val="127462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F6228-DE5E-224E-9AFC-18C47415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4" y="987630"/>
            <a:ext cx="4468091" cy="770948"/>
          </a:xfrm>
        </p:spPr>
        <p:txBody>
          <a:bodyPr>
            <a:normAutofit/>
          </a:bodyPr>
          <a:lstStyle/>
          <a:p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Kepemilikan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30A21-ADE5-554D-A4C3-9BFF9F842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11"/>
          <a:stretch/>
        </p:blipFill>
        <p:spPr>
          <a:xfrm>
            <a:off x="6096000" y="751153"/>
            <a:ext cx="6096000" cy="5355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FBFD0-AF54-5F45-B914-CC98706E295D}"/>
              </a:ext>
            </a:extLst>
          </p:cNvPr>
          <p:cNvSpPr txBox="1"/>
          <p:nvPr/>
        </p:nvSpPr>
        <p:spPr>
          <a:xfrm>
            <a:off x="745834" y="1995055"/>
            <a:ext cx="5641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Biasanya</a:t>
            </a:r>
            <a:r>
              <a:rPr lang="en-US" dirty="0"/>
              <a:t> kami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smart contract </a:t>
            </a:r>
            <a:r>
              <a:rPr lang="en-US" dirty="0" err="1"/>
              <a:t>OpenZeppelin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Dimiliki</a:t>
            </a:r>
            <a:r>
              <a:rPr lang="en-US" dirty="0"/>
              <a:t>. </a:t>
            </a:r>
            <a:r>
              <a:rPr lang="en-US" dirty="0" err="1"/>
              <a:t>Tetapi</a:t>
            </a:r>
            <a:r>
              <a:rPr lang="en-US" dirty="0"/>
              <a:t>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menulis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diperbarui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solidity 0,6. Jadi,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gantinya</a:t>
            </a:r>
            <a:r>
              <a:rPr lang="en-US" dirty="0"/>
              <a:t> kami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fungsionalitas</a:t>
            </a:r>
            <a:r>
              <a:rPr lang="en-US" dirty="0"/>
              <a:t> kami </a:t>
            </a:r>
            <a:r>
              <a:rPr lang="en-US" dirty="0" err="1"/>
              <a:t>sendiri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OpenZeppelin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0782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CBA8-35D1-8F40-BFF7-5DCA28ED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1133501"/>
          </a:xfrm>
        </p:spPr>
        <p:txBody>
          <a:bodyPr>
            <a:normAutofit/>
          </a:bodyPr>
          <a:lstStyle/>
          <a:p>
            <a:r>
              <a:rPr lang="en-ID" sz="1800" dirty="0" err="1"/>
              <a:t>Kemudian</a:t>
            </a:r>
            <a:r>
              <a:rPr lang="en-ID" sz="1800" dirty="0"/>
              <a:t> </a:t>
            </a:r>
            <a:r>
              <a:rPr lang="en-ID" sz="1800" dirty="0" err="1"/>
              <a:t>modifikasi</a:t>
            </a:r>
            <a:r>
              <a:rPr lang="en-ID" sz="1800" dirty="0"/>
              <a:t> </a:t>
            </a:r>
            <a:r>
              <a:rPr lang="en-ID" sz="1800" dirty="0" err="1"/>
              <a:t>ItemManager</a:t>
            </a:r>
            <a:r>
              <a:rPr lang="en-ID" sz="1800" dirty="0"/>
              <a:t> </a:t>
            </a:r>
            <a:r>
              <a:rPr lang="en-ID" sz="1800" dirty="0" err="1"/>
              <a:t>sehingga</a:t>
            </a:r>
            <a:r>
              <a:rPr lang="en-ID" sz="1800" dirty="0"/>
              <a:t> </a:t>
            </a:r>
            <a:r>
              <a:rPr lang="en-ID" sz="1800" dirty="0" err="1"/>
              <a:t>semua</a:t>
            </a:r>
            <a:r>
              <a:rPr lang="en-ID" sz="1800" dirty="0"/>
              <a:t> </a:t>
            </a:r>
            <a:r>
              <a:rPr lang="en-ID" sz="1800" dirty="0" err="1"/>
              <a:t>fungsi</a:t>
            </a:r>
            <a:r>
              <a:rPr lang="en-ID" sz="1800" dirty="0"/>
              <a:t>, yang </a:t>
            </a:r>
            <a:r>
              <a:rPr lang="en-ID" sz="1800" dirty="0" err="1"/>
              <a:t>harus</a:t>
            </a:r>
            <a:r>
              <a:rPr lang="en-ID" sz="1800" dirty="0"/>
              <a:t>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dieksekusi</a:t>
            </a:r>
            <a:r>
              <a:rPr lang="en-ID" sz="1800" dirty="0"/>
              <a:t> oleh "</a:t>
            </a:r>
            <a:r>
              <a:rPr lang="en-ID" sz="1800" dirty="0" err="1"/>
              <a:t>hanya</a:t>
            </a:r>
            <a:r>
              <a:rPr lang="en-ID" sz="1800" dirty="0"/>
              <a:t> </a:t>
            </a:r>
            <a:r>
              <a:rPr lang="en-ID" sz="1800" dirty="0" err="1"/>
              <a:t>pemilik</a:t>
            </a:r>
            <a:r>
              <a:rPr lang="en-ID" sz="1800" dirty="0"/>
              <a:t>" </a:t>
            </a:r>
            <a:r>
              <a:rPr lang="en-ID" sz="1800" dirty="0" err="1"/>
              <a:t>memiliki</a:t>
            </a:r>
            <a:r>
              <a:rPr lang="en-ID" sz="1800" dirty="0"/>
              <a:t> </a:t>
            </a:r>
            <a:r>
              <a:rPr lang="en-ID" sz="1800" dirty="0" err="1"/>
              <a:t>pengubah</a:t>
            </a:r>
            <a:r>
              <a:rPr lang="en-ID" sz="1800" dirty="0"/>
              <a:t> yang </a:t>
            </a:r>
            <a:r>
              <a:rPr lang="en-ID" sz="1800" dirty="0" err="1"/>
              <a:t>benar</a:t>
            </a:r>
            <a:r>
              <a:rPr lang="en-ID" sz="1800" dirty="0"/>
              <a:t>: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CBE66-FF65-9F44-8731-C07408C2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1498626"/>
            <a:ext cx="10778836" cy="55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9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6BC5-19F8-184E-881E-FF6CF1587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543"/>
            <a:ext cx="10515600" cy="1325563"/>
          </a:xfrm>
        </p:spPr>
        <p:txBody>
          <a:bodyPr>
            <a:noAutofit/>
          </a:bodyPr>
          <a:lstStyle/>
          <a:p>
            <a:r>
              <a:rPr lang="en-US" sz="2000" dirty="0"/>
              <a:t>Install Truffle</a:t>
            </a:r>
            <a:br>
              <a:rPr lang="en-ID" sz="2000" dirty="0"/>
            </a:b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instalasi</a:t>
            </a:r>
            <a:r>
              <a:rPr lang="en-US" sz="2000" dirty="0"/>
              <a:t> truffle pada mac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terminal. </a:t>
            </a:r>
            <a:r>
              <a:rPr lang="en-US" sz="2000" dirty="0" err="1"/>
              <a:t>Namun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dicoba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deadline </a:t>
            </a:r>
            <a:r>
              <a:rPr lang="en-US" sz="2000" dirty="0" err="1"/>
              <a:t>belum</a:t>
            </a:r>
            <a:r>
              <a:rPr lang="en-US" sz="2000" dirty="0"/>
              <a:t> </a:t>
            </a:r>
            <a:r>
              <a:rPr lang="en-US" sz="2000" dirty="0" err="1"/>
              <a:t>ketemu</a:t>
            </a:r>
            <a:r>
              <a:rPr lang="en-US" sz="2000" dirty="0"/>
              <a:t> </a:t>
            </a:r>
            <a:r>
              <a:rPr lang="en-US" sz="2000" dirty="0" err="1"/>
              <a:t>solusinya</a:t>
            </a:r>
            <a:r>
              <a:rPr lang="en-US" sz="2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2F6A2-7E57-1540-B789-4F58BDA0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2971800"/>
            <a:ext cx="101219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BB73A4-04DE-9A4D-8089-05A9B108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187" y="4350542"/>
            <a:ext cx="3032414" cy="18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7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16B2-0B66-5B4F-9337-1FC9B574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Lalu </a:t>
            </a:r>
            <a:r>
              <a:rPr lang="en-US" dirty="0" err="1"/>
              <a:t>buat</a:t>
            </a:r>
            <a:r>
              <a:rPr lang="en-US" dirty="0"/>
              <a:t> folder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penamaan</a:t>
            </a:r>
            <a:r>
              <a:rPr lang="en-US" dirty="0"/>
              <a:t> “s06-eventtrigger”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900B6-7001-5344-8AAF-102591576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2278496"/>
            <a:ext cx="7251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3697-9138-FF4B-8FFD-F091F1B3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mengunduh</a:t>
            </a:r>
            <a:r>
              <a:rPr lang="en-US" sz="2000" dirty="0"/>
              <a:t> truffle unbox react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repositori</a:t>
            </a:r>
            <a:r>
              <a:rPr lang="en-US" sz="2000" dirty="0"/>
              <a:t> dan </a:t>
            </a:r>
            <a:r>
              <a:rPr lang="en-US" sz="2000" dirty="0" err="1"/>
              <a:t>menginstal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dependensi</a:t>
            </a:r>
            <a:r>
              <a:rPr lang="en-US" sz="2000" dirty="0"/>
              <a:t> di folder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. </a:t>
            </a:r>
            <a:r>
              <a:rPr lang="en-US" sz="2000" dirty="0" err="1"/>
              <a:t>Namun</a:t>
            </a:r>
            <a:r>
              <a:rPr lang="en-US" sz="2000" dirty="0"/>
              <a:t> </a:t>
            </a:r>
            <a:r>
              <a:rPr lang="en-US" sz="2000" dirty="0" err="1"/>
              <a:t>saya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problem di </a:t>
            </a:r>
            <a:r>
              <a:rPr lang="en-US" sz="2000" dirty="0" err="1"/>
              <a:t>trufle</a:t>
            </a:r>
            <a:r>
              <a:rPr lang="en-US" sz="2000" dirty="0"/>
              <a:t> </a:t>
            </a:r>
            <a:r>
              <a:rPr lang="en-US" sz="2000" dirty="0" err="1"/>
              <a:t>jadi</a:t>
            </a:r>
            <a:r>
              <a:rPr lang="en-US" sz="2000" dirty="0"/>
              <a:t> </a:t>
            </a:r>
            <a:r>
              <a:rPr lang="en-US" sz="2000" dirty="0" err="1"/>
              <a:t>dokumentasi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pada </a:t>
            </a:r>
            <a:r>
              <a:rPr lang="en-US" sz="2000" dirty="0" err="1"/>
              <a:t>modul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719D3-45A1-8143-9ED8-A539BA1C8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177473"/>
            <a:ext cx="7543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2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946B-C4D4-9D4D-9C72-083926B9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17971"/>
            <a:ext cx="10161813" cy="1325563"/>
          </a:xfrm>
        </p:spPr>
        <p:txBody>
          <a:bodyPr/>
          <a:lstStyle/>
          <a:p>
            <a:r>
              <a:rPr lang="en-US" dirty="0"/>
              <a:t>Cek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folder </a:t>
            </a:r>
            <a:r>
              <a:rPr lang="en-US" dirty="0" err="1"/>
              <a:t>trufflenya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857A1-54BC-F747-AECA-5EB4ED7D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74" y="2541587"/>
            <a:ext cx="9430251" cy="11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4191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{A5A14667-A5CC-EE43-850C-DE8318D20DB6}tf10001057</Template>
  <TotalTime>135</TotalTime>
  <Words>650</Words>
  <Application>Microsoft Macintosh PowerPoint</Application>
  <PresentationFormat>Widescreen</PresentationFormat>
  <Paragraphs>43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Trebuchet MS</vt:lpstr>
      <vt:lpstr>Berlin</vt:lpstr>
      <vt:lpstr>PowerPoint Presentation</vt:lpstr>
      <vt:lpstr>Item Smart Contract </vt:lpstr>
      <vt:lpstr>Solidity change</vt:lpstr>
      <vt:lpstr>Fungsi Kepemilikan</vt:lpstr>
      <vt:lpstr>Kemudian modifikasi ItemManager sehingga semua fungsi, yang harus dapat dieksekusi oleh "hanya pemilik" memiliki pengubah yang benar:</vt:lpstr>
      <vt:lpstr>Install Truffle Untuk instalasi truffle pada mac kita dapat menggunakan terminal. Namun sudah dicoba berbagai cara sampai waktu deadline belum ketemu solusinya.</vt:lpstr>
      <vt:lpstr>Lalu buat folder disini saya menggunakan penamaan “s06-eventtrigger”</vt:lpstr>
      <vt:lpstr>Ini harus mengunduh truffle unbox react dari repositori dan menginstal semua dependensi di folder saat ini. Namun saya ada problem di trufle jadi dokumentasi ada pada modul.</vt:lpstr>
      <vt:lpstr>Cek isi dari folder trufflenya</vt:lpstr>
      <vt:lpstr>Buka text editor, buka ke folder yang kita sudah buat sebelumnya lalu di dalam folder contract hapus file “SimpleStorage.sol” </vt:lpstr>
      <vt:lpstr>Masukan kontrak kita yang sebelumnya sudah kita buat pada remix .</vt:lpstr>
      <vt:lpstr>Ubah environment yang ada pada file tersebut agar bisa di compile</vt:lpstr>
      <vt:lpstr>Jalankan compiler truffle untuk memeriksa apakah semuanya baik-baik saja dan dapat dimigrasikan pada terminal</vt:lpstr>
      <vt:lpstr>PowerPoint Presentation</vt:lpstr>
      <vt:lpstr>Kemudian tambahkan dalam formulir ke bagian HTML di ujung bawah file App.js, di fungsi "render”.</vt:lpstr>
      <vt:lpstr>Tambahkan dua fungsi, satu untuk handleInputChange, supaya semua variabel input diatur dengan benar. Dan satu untuk mengirim transaksi aktual ke network:</vt:lpstr>
      <vt:lpstr>Buka lagi terminal lalu jalankan npm dengan ini akan menjalankan server dengan port 300 di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FIRSTASGI QIYADH DARMAWAN</dc:creator>
  <cp:lastModifiedBy>FIRSTASGI QIYADH DARMAWAN</cp:lastModifiedBy>
  <cp:revision>1</cp:revision>
  <dcterms:created xsi:type="dcterms:W3CDTF">2022-04-22T13:57:10Z</dcterms:created>
  <dcterms:modified xsi:type="dcterms:W3CDTF">2022-04-22T16:12:32Z</dcterms:modified>
</cp:coreProperties>
</file>